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26" d="100"/>
          <a:sy n="226" d="100"/>
        </p:scale>
        <p:origin x="162" y="-3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D8D7-AB49-CAE6-BA89-506948C2A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E291F-0733-568F-B05B-43614F689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4381-7332-64C5-53D8-27A63AF4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7BB6-BDF2-77F1-E4AC-1F2F8D31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A335-24AC-3446-B0EF-36EF60F8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8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CD88-BBA1-81C5-6EE2-E896ECE5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1E24A-ECA6-A38A-BBBA-C4FEF1D4A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A65C3-3E9B-08C0-AFFB-EDD4F82C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7D7EF-0C99-2B65-9389-64B21593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B4FEA-C133-4A85-BB45-9F5F7FF1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44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20CA5-8572-C603-E43D-69C72070D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29689-C30E-ED73-8DDD-8AEC5968F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29C9-CE5E-CABF-77F1-FCEA1106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6DC7E-F139-CE4E-CA7D-EFB805AE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EA043-CA24-6482-6732-FD190B08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40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F8CB-42ED-37FA-C7D6-0923E2C5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E74A-134B-06A3-B51C-93E518F62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26DD6-2232-472A-5E82-5A077AC7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716BC-3436-9802-D488-1766BEC7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73141-6D63-3D5A-2606-3F6F3066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6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57FF-05B8-3172-FE02-0E2DB02F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2D79D-749C-6042-1B20-03AD638E9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544B-9E6E-4F60-F87C-3FFFF149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30BED-6BFD-266C-7F24-41EA6D5A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4616-28B5-816A-D833-F1B4A21F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8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4AA5-5593-7424-98B3-83A2591B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91C2-1578-253C-F0DF-EB60A7F93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25FC2-35E6-9D23-4FB1-78F31F2BB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202CE-5DFF-9C6E-2AC2-E225EC1E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01161-3F0F-1F55-788B-372C0D4E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D4087-F82D-DD24-386A-832D3D22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6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E444-7B47-87B4-3984-14676ED9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F04D5-400C-E0FA-3090-72B8377A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76FC4-7251-0EF2-6C0B-5EC5550C3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000A1-3038-0B98-9408-28A5F69C4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00B65-FCA4-3AB5-C8F5-C21792650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8FB69-AE64-6957-B815-B3DC37ED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4657C-CF75-6C84-37E9-49C8B79C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B77BDD-D497-D002-57E5-5BDA5FF5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02B-6416-9C17-DED5-89E387C1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E49AA-2651-28E8-8E62-01CC5B40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301E0-6CD4-71CB-0DB3-72C1E1C9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A3C9-45A1-A45B-6D7D-DAE00512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5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C3FB18-7A9A-F9E8-6D73-86DA9C1DC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EA506-A67B-924E-4089-E4C8B8AD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D1427-BC4C-F6FB-1744-1087BB33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5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FC3A-6360-E34A-2686-3CEFBA37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B2287-CD82-1494-DAA6-68BB31DA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D559F-702B-BEBC-091E-66B32DBB3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D7ADB-557D-F83C-E74D-53BEE296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10D4B-1658-A3F4-7E89-D68FE9D5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67791-8788-7FB9-ED8E-03BC7EF1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5-89C6-E7E4-F0B3-75E11BF9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735CC-F2C5-2FC5-371F-5983F6876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76957-2256-F555-8D35-FF5CA843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D1F7F-714E-6E1D-6919-682C59F9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9F610-9D91-19E3-56F5-12DE2577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F0DFD-2669-8058-E5B4-C0032D8F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4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DCD50-FAD7-7F6A-CF27-3BB5C167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D040-27E2-C044-CBC2-678F62B4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5D3F4-29F7-64B4-6E62-5F1540932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DF335-C7F7-4221-8ABC-949E4CD2A52F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78AF-F41B-E143-EF6D-78C27AC2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F4295-C893-EB27-61E5-F52378EEB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FA8C9-1385-40A1-A64D-7B47E3BE0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92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EE1F1D7-D2C6-A662-6B16-8DB72D0499C2}"/>
              </a:ext>
            </a:extLst>
          </p:cNvPr>
          <p:cNvSpPr/>
          <p:nvPr/>
        </p:nvSpPr>
        <p:spPr>
          <a:xfrm>
            <a:off x="709302" y="239752"/>
            <a:ext cx="9021928" cy="653016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D8D93-6AB7-7314-0744-1FC0BAD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0" y="446280"/>
            <a:ext cx="835027" cy="930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3753E-9DB2-7A23-E45D-DF2246AD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5" y="613531"/>
            <a:ext cx="835027" cy="930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155D92-BE42-A95F-3B4D-E50F53E2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630" y="804909"/>
            <a:ext cx="835027" cy="90017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C39A63-9D32-B35A-A925-3F01380E0ACC}"/>
              </a:ext>
            </a:extLst>
          </p:cNvPr>
          <p:cNvSpPr/>
          <p:nvPr/>
        </p:nvSpPr>
        <p:spPr>
          <a:xfrm>
            <a:off x="2578305" y="395480"/>
            <a:ext cx="6574241" cy="1410052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541A48-B9A1-4F9A-0885-3AF24FA3D641}"/>
              </a:ext>
            </a:extLst>
          </p:cNvPr>
          <p:cNvSpPr/>
          <p:nvPr/>
        </p:nvSpPr>
        <p:spPr>
          <a:xfrm>
            <a:off x="5980548" y="615879"/>
            <a:ext cx="316194" cy="658483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EFA680-5637-3A55-77B9-2993EF321624}"/>
              </a:ext>
            </a:extLst>
          </p:cNvPr>
          <p:cNvSpPr/>
          <p:nvPr/>
        </p:nvSpPr>
        <p:spPr>
          <a:xfrm>
            <a:off x="3341813" y="565781"/>
            <a:ext cx="316194" cy="60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A21265-91CE-4E11-2543-3B6FB65FD1A1}"/>
              </a:ext>
            </a:extLst>
          </p:cNvPr>
          <p:cNvSpPr/>
          <p:nvPr/>
        </p:nvSpPr>
        <p:spPr>
          <a:xfrm>
            <a:off x="3868009" y="504470"/>
            <a:ext cx="316194" cy="805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CSP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D80767-369A-5D50-57E1-36B7A817249B}"/>
              </a:ext>
            </a:extLst>
          </p:cNvPr>
          <p:cNvSpPr/>
          <p:nvPr/>
        </p:nvSpPr>
        <p:spPr>
          <a:xfrm>
            <a:off x="2782734" y="557881"/>
            <a:ext cx="316194" cy="60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9B7644-C097-57B3-F9F0-958EFD4F29B1}"/>
              </a:ext>
            </a:extLst>
          </p:cNvPr>
          <p:cNvSpPr/>
          <p:nvPr/>
        </p:nvSpPr>
        <p:spPr>
          <a:xfrm>
            <a:off x="4413507" y="611612"/>
            <a:ext cx="316194" cy="60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77EC92A-FCA1-C5FB-D25F-6EDB2C1B7617}"/>
              </a:ext>
            </a:extLst>
          </p:cNvPr>
          <p:cNvSpPr/>
          <p:nvPr/>
        </p:nvSpPr>
        <p:spPr>
          <a:xfrm>
            <a:off x="5437924" y="543941"/>
            <a:ext cx="316194" cy="805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CSP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5CEA61-E7D9-656C-8CD1-E9C62E1B5839}"/>
              </a:ext>
            </a:extLst>
          </p:cNvPr>
          <p:cNvSpPr/>
          <p:nvPr/>
        </p:nvSpPr>
        <p:spPr>
          <a:xfrm>
            <a:off x="4929645" y="611612"/>
            <a:ext cx="316194" cy="601997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69EFAF-FDBB-E7DD-B91A-2A7EF69E2087}"/>
              </a:ext>
            </a:extLst>
          </p:cNvPr>
          <p:cNvSpPr/>
          <p:nvPr/>
        </p:nvSpPr>
        <p:spPr>
          <a:xfrm>
            <a:off x="6505239" y="615878"/>
            <a:ext cx="316194" cy="658484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01126D-ADD4-3A74-3A60-FEC9E1CAF297}"/>
              </a:ext>
            </a:extLst>
          </p:cNvPr>
          <p:cNvSpPr/>
          <p:nvPr/>
        </p:nvSpPr>
        <p:spPr>
          <a:xfrm>
            <a:off x="7047863" y="535546"/>
            <a:ext cx="316194" cy="805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CSP</a:t>
            </a:r>
            <a:endParaRPr lang="en-GB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1C8D2C6-0250-FA14-8005-D515525970A5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 flipV="1">
            <a:off x="2344657" y="858880"/>
            <a:ext cx="438077" cy="3961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C23D009-B8E3-C859-D60C-28991FE231A8}"/>
              </a:ext>
            </a:extLst>
          </p:cNvPr>
          <p:cNvSpPr/>
          <p:nvPr/>
        </p:nvSpPr>
        <p:spPr>
          <a:xfrm>
            <a:off x="922946" y="395479"/>
            <a:ext cx="1490564" cy="1410053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651F6C-D87D-F181-C784-DA2769C68D23}"/>
              </a:ext>
            </a:extLst>
          </p:cNvPr>
          <p:cNvCxnSpPr>
            <a:stCxn id="46" idx="3"/>
            <a:endCxn id="44" idx="1"/>
          </p:cNvCxnSpPr>
          <p:nvPr/>
        </p:nvCxnSpPr>
        <p:spPr>
          <a:xfrm>
            <a:off x="3098928" y="858880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4A274C-D092-D389-120D-72E48179DF0E}"/>
              </a:ext>
            </a:extLst>
          </p:cNvPr>
          <p:cNvCxnSpPr/>
          <p:nvPr/>
        </p:nvCxnSpPr>
        <p:spPr>
          <a:xfrm>
            <a:off x="3643432" y="874113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7035EE-7F9D-B0EB-D8D1-DD76F5968F2B}"/>
              </a:ext>
            </a:extLst>
          </p:cNvPr>
          <p:cNvCxnSpPr>
            <a:cxnSpLocks/>
          </p:cNvCxnSpPr>
          <p:nvPr/>
        </p:nvCxnSpPr>
        <p:spPr>
          <a:xfrm>
            <a:off x="4184203" y="875780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E419542-1DE7-BEA9-6807-9C7052F7ABD5}"/>
              </a:ext>
            </a:extLst>
          </p:cNvPr>
          <p:cNvCxnSpPr>
            <a:cxnSpLocks/>
          </p:cNvCxnSpPr>
          <p:nvPr/>
        </p:nvCxnSpPr>
        <p:spPr>
          <a:xfrm>
            <a:off x="4725805" y="882188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863C949-7FFB-09B1-A404-1CAFDBC4FB3F}"/>
              </a:ext>
            </a:extLst>
          </p:cNvPr>
          <p:cNvCxnSpPr>
            <a:cxnSpLocks/>
          </p:cNvCxnSpPr>
          <p:nvPr/>
        </p:nvCxnSpPr>
        <p:spPr>
          <a:xfrm>
            <a:off x="5247006" y="904710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99309AA-761F-3F0F-486B-01764FCE1E13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3164631" y="882013"/>
            <a:ext cx="3498705" cy="392349"/>
          </a:xfrm>
          <a:prstGeom prst="bentConnector4">
            <a:avLst>
              <a:gd name="adj1" fmla="val 844"/>
              <a:gd name="adj2" fmla="val 15826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299D51E-E553-572B-C07E-024EB414EFBD}"/>
              </a:ext>
            </a:extLst>
          </p:cNvPr>
          <p:cNvCxnSpPr>
            <a:cxnSpLocks/>
          </p:cNvCxnSpPr>
          <p:nvPr/>
        </p:nvCxnSpPr>
        <p:spPr>
          <a:xfrm>
            <a:off x="5751191" y="912610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99A0C63-01A5-9333-351C-8562BA2680C8}"/>
              </a:ext>
            </a:extLst>
          </p:cNvPr>
          <p:cNvCxnSpPr>
            <a:cxnSpLocks/>
          </p:cNvCxnSpPr>
          <p:nvPr/>
        </p:nvCxnSpPr>
        <p:spPr>
          <a:xfrm>
            <a:off x="6296742" y="938039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AFC6C0B-1DD0-0C9C-9880-D6CCABAC7DA4}"/>
              </a:ext>
            </a:extLst>
          </p:cNvPr>
          <p:cNvCxnSpPr>
            <a:cxnSpLocks/>
          </p:cNvCxnSpPr>
          <p:nvPr/>
        </p:nvCxnSpPr>
        <p:spPr>
          <a:xfrm>
            <a:off x="6830390" y="945120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4C0A3FF-39A3-E139-A110-50C39914D0D6}"/>
              </a:ext>
            </a:extLst>
          </p:cNvPr>
          <p:cNvCxnSpPr>
            <a:cxnSpLocks/>
          </p:cNvCxnSpPr>
          <p:nvPr/>
        </p:nvCxnSpPr>
        <p:spPr>
          <a:xfrm>
            <a:off x="7361527" y="953020"/>
            <a:ext cx="242885" cy="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3665D31-8F99-6655-FF1D-803B2C77ED41}"/>
              </a:ext>
            </a:extLst>
          </p:cNvPr>
          <p:cNvSpPr txBox="1"/>
          <p:nvPr/>
        </p:nvSpPr>
        <p:spPr>
          <a:xfrm>
            <a:off x="1536473" y="1769175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A027729-4194-CC7E-DF84-548BEE396027}"/>
              </a:ext>
            </a:extLst>
          </p:cNvPr>
          <p:cNvSpPr txBox="1"/>
          <p:nvPr/>
        </p:nvSpPr>
        <p:spPr>
          <a:xfrm>
            <a:off x="5500641" y="176963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(b)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7B5E5-34E8-5552-3571-4363A3ED0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554" y="442816"/>
            <a:ext cx="1443259" cy="126226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6B0B9A-B1B9-1DD0-6C9B-7DCC712EA87F}"/>
              </a:ext>
            </a:extLst>
          </p:cNvPr>
          <p:cNvSpPr/>
          <p:nvPr/>
        </p:nvSpPr>
        <p:spPr>
          <a:xfrm>
            <a:off x="2149323" y="2165136"/>
            <a:ext cx="7131874" cy="1769301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F5C3A29-6C02-5D17-778F-43D94BFFCA56}"/>
              </a:ext>
            </a:extLst>
          </p:cNvPr>
          <p:cNvCxnSpPr>
            <a:cxnSpLocks/>
            <a:stCxn id="15" idx="3"/>
            <a:endCxn id="6" idx="3"/>
          </p:cNvCxnSpPr>
          <p:nvPr/>
        </p:nvCxnSpPr>
        <p:spPr>
          <a:xfrm>
            <a:off x="9152546" y="1100506"/>
            <a:ext cx="128651" cy="1949281"/>
          </a:xfrm>
          <a:prstGeom prst="bentConnector3">
            <a:avLst>
              <a:gd name="adj1" fmla="val 27769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ED3764C-E909-A996-4774-F552C751C46A}"/>
              </a:ext>
            </a:extLst>
          </p:cNvPr>
          <p:cNvGrpSpPr/>
          <p:nvPr/>
        </p:nvGrpSpPr>
        <p:grpSpPr>
          <a:xfrm>
            <a:off x="4205936" y="2208940"/>
            <a:ext cx="4962586" cy="1621437"/>
            <a:chOff x="4233651" y="2365025"/>
            <a:chExt cx="4962586" cy="162143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9039-9057-9E4C-32C5-936D495CF236}"/>
                </a:ext>
              </a:extLst>
            </p:cNvPr>
            <p:cNvSpPr/>
            <p:nvPr/>
          </p:nvSpPr>
          <p:spPr>
            <a:xfrm>
              <a:off x="4269965" y="2605957"/>
              <a:ext cx="517258" cy="3070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A7BB19C-4183-C301-C675-49327961667D}"/>
                </a:ext>
              </a:extLst>
            </p:cNvPr>
            <p:cNvSpPr txBox="1"/>
            <p:nvPr/>
          </p:nvSpPr>
          <p:spPr>
            <a:xfrm>
              <a:off x="4252532" y="2598084"/>
              <a:ext cx="6059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Center</a:t>
              </a:r>
            </a:p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 B, H,W,1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20EE8F-F93E-8BD9-BCE6-A2AB21D3F23C}"/>
                </a:ext>
              </a:extLst>
            </p:cNvPr>
            <p:cNvSpPr/>
            <p:nvPr/>
          </p:nvSpPr>
          <p:spPr>
            <a:xfrm>
              <a:off x="5682765" y="2627934"/>
              <a:ext cx="377909" cy="26443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1D1C872-A0D1-ADA6-E39C-52A8413B1750}"/>
                </a:ext>
              </a:extLst>
            </p:cNvPr>
            <p:cNvSpPr txBox="1"/>
            <p:nvPr/>
          </p:nvSpPr>
          <p:spPr>
            <a:xfrm>
              <a:off x="5725214" y="2668765"/>
              <a:ext cx="42689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× 3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5B8124-8C2A-5AB2-8C99-692E0E69557B}"/>
                </a:ext>
              </a:extLst>
            </p:cNvPr>
            <p:cNvSpPr/>
            <p:nvPr/>
          </p:nvSpPr>
          <p:spPr>
            <a:xfrm>
              <a:off x="8270554" y="3074454"/>
              <a:ext cx="879305" cy="659397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9430F50-A972-C870-3795-EB924D775D18}"/>
                </a:ext>
              </a:extLst>
            </p:cNvPr>
            <p:cNvSpPr/>
            <p:nvPr/>
          </p:nvSpPr>
          <p:spPr>
            <a:xfrm>
              <a:off x="7117231" y="2821556"/>
              <a:ext cx="112313" cy="164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5526318-1363-ED18-756C-546ECC012701}"/>
                </a:ext>
              </a:extLst>
            </p:cNvPr>
            <p:cNvGrpSpPr/>
            <p:nvPr/>
          </p:nvGrpSpPr>
          <p:grpSpPr>
            <a:xfrm>
              <a:off x="6391275" y="2874564"/>
              <a:ext cx="1645916" cy="1015624"/>
              <a:chOff x="5960395" y="2743147"/>
              <a:chExt cx="2028228" cy="127176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7F7ED2E-A36A-7E4B-1670-D8750D76F3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0395" y="3641974"/>
                <a:ext cx="1011365" cy="37293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5A0626E-BF58-E995-9A23-835254983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6912" y="2763354"/>
                <a:ext cx="1004848" cy="35495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6D6951-6165-934F-E144-56DA17745F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71761" y="3118310"/>
                <a:ext cx="0" cy="53990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78ABCE-B6FB-F2C7-2CE4-FF16C947D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108" y="2784010"/>
                <a:ext cx="983723" cy="35107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F6A154D-4404-F00F-1D37-2233793991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0285" y="2836515"/>
                <a:ext cx="0" cy="1097368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2BEBF1F-9344-A173-8F4E-4624E530F9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462943" y="2940888"/>
                <a:ext cx="0" cy="89134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8956092-C71F-9394-7CC2-E8FA46D27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2192" y="3039122"/>
                <a:ext cx="0" cy="68379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2A5E80F-0360-CEFC-4474-D97AE99D1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3614" y="3109258"/>
                <a:ext cx="0" cy="53990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1A36415-1BAD-3452-C637-1C5C4FB792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0078" y="3635316"/>
                <a:ext cx="978015" cy="35266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F0352B5-23E8-0CD9-45AC-368F630D37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158915" y="2823196"/>
                <a:ext cx="0" cy="111828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8672706-89A0-9F5C-C287-403C1A83825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439276" y="2934229"/>
                <a:ext cx="0" cy="89134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7702451-C072-E976-3A3F-11AA12F3BB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8525" y="3018211"/>
                <a:ext cx="0" cy="70471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08E78B5-FD5D-62EF-0B13-5D2A9CC652D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8094" y="3111651"/>
                <a:ext cx="0" cy="53990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E018102-D9FB-A768-2552-77CDD2D4825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462943" y="2933227"/>
                <a:ext cx="0" cy="89134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CFA11D4-DD99-0D5E-0A2A-D67A8F31C6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5330" y="2784010"/>
                <a:ext cx="4297" cy="123089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384D1B6-4967-5C64-CB3C-25E808D2CC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5069" y="2745644"/>
                <a:ext cx="1896" cy="126926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D43728C-95A1-3546-3733-7A2DBA2A8A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951833" y="2745644"/>
                <a:ext cx="1011365" cy="37293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234AB6E-BBBB-FB04-DDCF-D1F8EDEC88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51833" y="3642241"/>
                <a:ext cx="1036790" cy="37266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BAEE138-C591-C277-03CD-A2A2F9420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1832" y="3102336"/>
                <a:ext cx="0" cy="53990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5351382-AB1C-0EAD-0FFE-8F4C69D9A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9966" y="3635316"/>
                <a:ext cx="1015810" cy="35893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DD55FDD-4F00-E72A-373E-3442FB1B3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307" y="2822194"/>
                <a:ext cx="0" cy="111168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E42CCC4-6BAC-5E85-F519-8B133E6CA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0649" y="2938160"/>
                <a:ext cx="0" cy="89134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1769329-981E-83C9-3EE3-CB23127A9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400" y="3018211"/>
                <a:ext cx="0" cy="70471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D3A0756-B4EE-0C77-6E05-134546C3122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79978" y="3121234"/>
                <a:ext cx="0" cy="53990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81F1FD5-5F0E-7BE4-5139-29C0093E9A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5500" y="2780077"/>
                <a:ext cx="986667" cy="35500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C88C564-D369-F7F9-1C1E-BF9954D25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9617" y="2822194"/>
                <a:ext cx="5060" cy="112500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E132C9C-A35B-9D5E-299C-F0FFD7FA93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4316" y="2919929"/>
                <a:ext cx="0" cy="91623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05543A27-B64D-46E3-0214-85EAFD2C5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5960" y="3018211"/>
                <a:ext cx="0" cy="70471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8C26ED7-80A8-30C9-8131-EBE8E6AEC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498" y="3118841"/>
                <a:ext cx="0" cy="53990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C9A78E5-71F0-F4C0-B844-A81649132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7515" y="2931977"/>
                <a:ext cx="3134" cy="90519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5966C9C4-3B5A-BCA8-0DF0-75CD0C06E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4742" y="2758789"/>
                <a:ext cx="28099" cy="1256118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BD56607-A5BE-3A63-E698-378B4614A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5694" y="2743147"/>
                <a:ext cx="6555" cy="127176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5" name="Connector: Elbow 214">
              <a:extLst>
                <a:ext uri="{FF2B5EF4-FFF2-40B4-BE49-F238E27FC236}">
                  <a16:creationId xmlns:a16="http://schemas.microsoft.com/office/drawing/2014/main" id="{FC4B23C9-D42C-83E8-E339-A4741A28CED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18176" y="2919825"/>
              <a:ext cx="196204" cy="152604"/>
            </a:xfrm>
            <a:prstGeom prst="bentConnector3">
              <a:avLst>
                <a:gd name="adj1" fmla="val 10340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EDC8E15-426C-99A0-8F4E-56B61F2A13C5}"/>
                </a:ext>
              </a:extLst>
            </p:cNvPr>
            <p:cNvSpPr/>
            <p:nvPr/>
          </p:nvSpPr>
          <p:spPr>
            <a:xfrm>
              <a:off x="7117231" y="2593091"/>
              <a:ext cx="112313" cy="164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F6239B0-2A4E-3DA4-D659-033CA194F2B1}"/>
                </a:ext>
              </a:extLst>
            </p:cNvPr>
            <p:cNvSpPr/>
            <p:nvPr/>
          </p:nvSpPr>
          <p:spPr>
            <a:xfrm>
              <a:off x="7117231" y="2365025"/>
              <a:ext cx="112313" cy="164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9" name="Connector: Elbow 218">
              <a:extLst>
                <a:ext uri="{FF2B5EF4-FFF2-40B4-BE49-F238E27FC236}">
                  <a16:creationId xmlns:a16="http://schemas.microsoft.com/office/drawing/2014/main" id="{0CB46F95-8878-9268-1689-878BBD8AE5F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50986" y="2670570"/>
              <a:ext cx="376958" cy="361864"/>
            </a:xfrm>
            <a:prstGeom prst="bentConnector3">
              <a:avLst>
                <a:gd name="adj1" fmla="val 451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F2B55AE1-D138-EF26-5254-7EC091DB9F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23996" y="2460822"/>
              <a:ext cx="627356" cy="499022"/>
            </a:xfrm>
            <a:prstGeom prst="bentConnector3">
              <a:avLst>
                <a:gd name="adj1" fmla="val 293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or: Elbow 229">
              <a:extLst>
                <a:ext uri="{FF2B5EF4-FFF2-40B4-BE49-F238E27FC236}">
                  <a16:creationId xmlns:a16="http://schemas.microsoft.com/office/drawing/2014/main" id="{413D2C47-734C-0132-AF5D-1E747B05C21E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rot="10800000" flipV="1">
              <a:off x="7016569" y="2904034"/>
              <a:ext cx="100663" cy="20668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or: Elbow 232">
              <a:extLst>
                <a:ext uri="{FF2B5EF4-FFF2-40B4-BE49-F238E27FC236}">
                  <a16:creationId xmlns:a16="http://schemas.microsoft.com/office/drawing/2014/main" id="{F88AB527-BA84-2E17-B58D-67068E891C05}"/>
                </a:ext>
              </a:extLst>
            </p:cNvPr>
            <p:cNvCxnSpPr>
              <a:cxnSpLocks/>
              <a:stCxn id="217" idx="1"/>
            </p:cNvCxnSpPr>
            <p:nvPr/>
          </p:nvCxnSpPr>
          <p:spPr>
            <a:xfrm rot="10800000" flipV="1">
              <a:off x="6804283" y="2675569"/>
              <a:ext cx="312948" cy="40394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E7521EF5-9144-A827-E053-5DDCEADAD59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71724" y="2465249"/>
              <a:ext cx="556229" cy="478667"/>
            </a:xfrm>
            <a:prstGeom prst="bentConnector3">
              <a:avLst>
                <a:gd name="adj1" fmla="val 996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28067C6-78C8-CC5D-8AD4-29D2256A25E7}"/>
                </a:ext>
              </a:extLst>
            </p:cNvPr>
            <p:cNvSpPr txBox="1"/>
            <p:nvPr/>
          </p:nvSpPr>
          <p:spPr>
            <a:xfrm>
              <a:off x="8283843" y="3183568"/>
              <a:ext cx="9123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Image </a:t>
              </a:r>
            </a:p>
            <a:p>
              <a:r>
                <a:rPr lang="en-US" sz="1100" dirty="0"/>
                <a:t>[B, H, W,3]</a:t>
              </a:r>
              <a:endParaRPr lang="en-GB" sz="1100" dirty="0"/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7C9B735-516A-8AB1-897F-A7F9878A5CA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8016558" y="3404153"/>
              <a:ext cx="2539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F2CA7DCD-35E7-BBE6-86BA-27957E5068A6}"/>
                </a:ext>
              </a:extLst>
            </p:cNvPr>
            <p:cNvSpPr txBox="1"/>
            <p:nvPr/>
          </p:nvSpPr>
          <p:spPr>
            <a:xfrm>
              <a:off x="6407038" y="3746200"/>
              <a:ext cx="3489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s4</a:t>
              </a:r>
              <a:endParaRPr lang="en-GB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FCEA8C4-BFC6-860E-6BDA-B3DB09068D06}"/>
                </a:ext>
              </a:extLst>
            </p:cNvPr>
            <p:cNvSpPr txBox="1"/>
            <p:nvPr/>
          </p:nvSpPr>
          <p:spPr>
            <a:xfrm>
              <a:off x="6674394" y="3668527"/>
              <a:ext cx="3489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s8</a:t>
              </a:r>
              <a:endParaRPr lang="en-GB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6F10A27-9BB8-D1FB-BDAD-9C22A664C7FA}"/>
                </a:ext>
              </a:extLst>
            </p:cNvPr>
            <p:cNvSpPr txBox="1"/>
            <p:nvPr/>
          </p:nvSpPr>
          <p:spPr>
            <a:xfrm>
              <a:off x="6858338" y="3613410"/>
              <a:ext cx="3489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s16</a:t>
              </a:r>
              <a:endParaRPr lang="en-GB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1D016C8-E173-D781-AD76-887CCA9429B2}"/>
                </a:ext>
              </a:extLst>
            </p:cNvPr>
            <p:cNvSpPr txBox="1"/>
            <p:nvPr/>
          </p:nvSpPr>
          <p:spPr>
            <a:xfrm>
              <a:off x="7054347" y="3592143"/>
              <a:ext cx="3849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s32</a:t>
              </a:r>
              <a:endParaRPr lang="en-GB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F008EE-93EF-DAF6-7D3D-436DB774AE2B}"/>
                </a:ext>
              </a:extLst>
            </p:cNvPr>
            <p:cNvSpPr/>
            <p:nvPr/>
          </p:nvSpPr>
          <p:spPr>
            <a:xfrm>
              <a:off x="4995815" y="2628666"/>
              <a:ext cx="377909" cy="26443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8574235-42CB-02F2-07B0-932041B24D86}"/>
                </a:ext>
              </a:extLst>
            </p:cNvPr>
            <p:cNvCxnSpPr>
              <a:cxnSpLocks/>
              <a:stCxn id="27" idx="1"/>
              <a:endCxn id="2" idx="3"/>
            </p:cNvCxnSpPr>
            <p:nvPr/>
          </p:nvCxnSpPr>
          <p:spPr>
            <a:xfrm flipH="1">
              <a:off x="5373724" y="2760149"/>
              <a:ext cx="309041" cy="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FE516B3-CE97-7932-67DF-C27E15BB8968}"/>
                </a:ext>
              </a:extLst>
            </p:cNvPr>
            <p:cNvSpPr txBox="1"/>
            <p:nvPr/>
          </p:nvSpPr>
          <p:spPr>
            <a:xfrm>
              <a:off x="5031603" y="2655953"/>
              <a:ext cx="41147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× 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F0161F1-46C6-E98B-1382-58FCD37541F6}"/>
                </a:ext>
              </a:extLst>
            </p:cNvPr>
            <p:cNvSpPr/>
            <p:nvPr/>
          </p:nvSpPr>
          <p:spPr>
            <a:xfrm>
              <a:off x="4279692" y="2985614"/>
              <a:ext cx="500304" cy="26578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D987E9-7ED2-A147-66E8-6AA5929EE515}"/>
                </a:ext>
              </a:extLst>
            </p:cNvPr>
            <p:cNvSpPr txBox="1"/>
            <p:nvPr/>
          </p:nvSpPr>
          <p:spPr>
            <a:xfrm>
              <a:off x="4254557" y="2959024"/>
              <a:ext cx="6038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Center</a:t>
              </a:r>
            </a:p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 B, H,W,1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A0E3E37-F77B-3763-2E6A-88205400F4B9}"/>
                </a:ext>
              </a:extLst>
            </p:cNvPr>
            <p:cNvSpPr/>
            <p:nvPr/>
          </p:nvSpPr>
          <p:spPr>
            <a:xfrm>
              <a:off x="4288059" y="3320795"/>
              <a:ext cx="500304" cy="3070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2FE35B6-2EEC-72E1-DDEB-9A74553774F4}"/>
                </a:ext>
              </a:extLst>
            </p:cNvPr>
            <p:cNvSpPr txBox="1"/>
            <p:nvPr/>
          </p:nvSpPr>
          <p:spPr>
            <a:xfrm>
              <a:off x="4233651" y="3300054"/>
              <a:ext cx="6124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Center</a:t>
              </a:r>
            </a:p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 B, H,W,1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67DA425-A243-E0F9-8150-F842ABA38B5E}"/>
                </a:ext>
              </a:extLst>
            </p:cNvPr>
            <p:cNvSpPr/>
            <p:nvPr/>
          </p:nvSpPr>
          <p:spPr>
            <a:xfrm>
              <a:off x="4289468" y="3664365"/>
              <a:ext cx="500304" cy="3070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10BB906-2E74-AEC2-FBC6-660F785E2EED}"/>
                </a:ext>
              </a:extLst>
            </p:cNvPr>
            <p:cNvSpPr txBox="1"/>
            <p:nvPr/>
          </p:nvSpPr>
          <p:spPr>
            <a:xfrm>
              <a:off x="4233651" y="3660006"/>
              <a:ext cx="6010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Center</a:t>
              </a:r>
            </a:p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 B, H,W,1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8F7D114-B72B-A875-2030-7A274D04AA01}"/>
                </a:ext>
              </a:extLst>
            </p:cNvPr>
            <p:cNvSpPr/>
            <p:nvPr/>
          </p:nvSpPr>
          <p:spPr>
            <a:xfrm>
              <a:off x="5684163" y="2990059"/>
              <a:ext cx="377909" cy="26443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204F1F0-B259-E8C0-3DB0-C6AC0232DE67}"/>
                </a:ext>
              </a:extLst>
            </p:cNvPr>
            <p:cNvSpPr/>
            <p:nvPr/>
          </p:nvSpPr>
          <p:spPr>
            <a:xfrm>
              <a:off x="5007000" y="3352916"/>
              <a:ext cx="377909" cy="26443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3FBA2C1-7B27-BBD2-747F-8B24EFAB01C0}"/>
                </a:ext>
              </a:extLst>
            </p:cNvPr>
            <p:cNvSpPr/>
            <p:nvPr/>
          </p:nvSpPr>
          <p:spPr>
            <a:xfrm>
              <a:off x="5685561" y="3352184"/>
              <a:ext cx="377909" cy="26443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65DF48-D26E-90AC-FCD1-5019F399FD65}"/>
                </a:ext>
              </a:extLst>
            </p:cNvPr>
            <p:cNvSpPr txBox="1"/>
            <p:nvPr/>
          </p:nvSpPr>
          <p:spPr>
            <a:xfrm>
              <a:off x="5059566" y="3380203"/>
              <a:ext cx="41147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× 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D6A54FA-C44F-94AC-0AAC-CA06DB42EB0D}"/>
                </a:ext>
              </a:extLst>
            </p:cNvPr>
            <p:cNvSpPr/>
            <p:nvPr/>
          </p:nvSpPr>
          <p:spPr>
            <a:xfrm>
              <a:off x="5015389" y="3722032"/>
              <a:ext cx="377909" cy="26443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0AEA8C0-C56A-E830-DF7E-297B7724F288}"/>
                </a:ext>
              </a:extLst>
            </p:cNvPr>
            <p:cNvSpPr/>
            <p:nvPr/>
          </p:nvSpPr>
          <p:spPr>
            <a:xfrm>
              <a:off x="5677172" y="3721300"/>
              <a:ext cx="377909" cy="26443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C3B3866-69F0-5FFE-F2B2-EF6CD07196F2}"/>
                </a:ext>
              </a:extLst>
            </p:cNvPr>
            <p:cNvCxnSpPr>
              <a:cxnSpLocks/>
              <a:stCxn id="201" idx="1"/>
              <a:endCxn id="200" idx="3"/>
            </p:cNvCxnSpPr>
            <p:nvPr/>
          </p:nvCxnSpPr>
          <p:spPr>
            <a:xfrm flipH="1">
              <a:off x="5393298" y="3853515"/>
              <a:ext cx="283874" cy="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6AD6C63-889A-87EE-049C-06BCFE6F8B67}"/>
                </a:ext>
              </a:extLst>
            </p:cNvPr>
            <p:cNvSpPr txBox="1"/>
            <p:nvPr/>
          </p:nvSpPr>
          <p:spPr>
            <a:xfrm>
              <a:off x="5059566" y="3749319"/>
              <a:ext cx="41147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× 1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4663CF6-10E4-9C7C-12E8-5DFCE225046D}"/>
                </a:ext>
              </a:extLst>
            </p:cNvPr>
            <p:cNvSpPr txBox="1"/>
            <p:nvPr/>
          </p:nvSpPr>
          <p:spPr>
            <a:xfrm>
              <a:off x="5661649" y="3005590"/>
              <a:ext cx="375408" cy="200055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× 3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512F085-1FE2-8C0B-377F-03FDED9A1D01}"/>
                </a:ext>
              </a:extLst>
            </p:cNvPr>
            <p:cNvSpPr txBox="1"/>
            <p:nvPr/>
          </p:nvSpPr>
          <p:spPr>
            <a:xfrm>
              <a:off x="5653288" y="3382275"/>
              <a:ext cx="375408" cy="200055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× 3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CCCF77D-C4CF-1AEB-0D78-EA4CF8670056}"/>
                </a:ext>
              </a:extLst>
            </p:cNvPr>
            <p:cNvSpPr txBox="1"/>
            <p:nvPr/>
          </p:nvSpPr>
          <p:spPr>
            <a:xfrm>
              <a:off x="5686811" y="3746200"/>
              <a:ext cx="37540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× 3</a:t>
              </a:r>
              <a:endParaRPr lang="en-GB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0873BD8-3BA7-D5FA-D8FF-6874797D55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81015" y="2709431"/>
              <a:ext cx="214800" cy="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F0BD97AF-A689-4B0E-69A3-E51EB056F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4680" y="3096316"/>
              <a:ext cx="214800" cy="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4905C46-2020-31B9-6781-2E6DC1A306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0533" y="3429896"/>
              <a:ext cx="214800" cy="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F5E3AC86-3396-27F4-D518-C7B3BE29E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99053" y="3810210"/>
              <a:ext cx="214800" cy="1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or: Elbow 219">
              <a:extLst>
                <a:ext uri="{FF2B5EF4-FFF2-40B4-BE49-F238E27FC236}">
                  <a16:creationId xmlns:a16="http://schemas.microsoft.com/office/drawing/2014/main" id="{DDF087E0-DB0B-ABC3-C39F-F3461B0FEE3F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rot="10800000">
              <a:off x="6062073" y="3122274"/>
              <a:ext cx="352925" cy="22991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or: Elbow 220">
              <a:extLst>
                <a:ext uri="{FF2B5EF4-FFF2-40B4-BE49-F238E27FC236}">
                  <a16:creationId xmlns:a16="http://schemas.microsoft.com/office/drawing/2014/main" id="{A8175E6E-A09F-1D19-3D28-4FAAE6537BA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40853" y="2843044"/>
              <a:ext cx="388202" cy="201870"/>
            </a:xfrm>
            <a:prstGeom prst="bentConnector3">
              <a:avLst>
                <a:gd name="adj1" fmla="val 9754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or: Elbow 224">
              <a:extLst>
                <a:ext uri="{FF2B5EF4-FFF2-40B4-BE49-F238E27FC236}">
                  <a16:creationId xmlns:a16="http://schemas.microsoft.com/office/drawing/2014/main" id="{7BD73FFD-57BA-F780-B1BB-C55CFA8FD2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83833" y="3489775"/>
              <a:ext cx="526450" cy="18645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617AC7A5-99C3-F4DE-8119-C6C78D2AFA9B}"/>
                </a:ext>
              </a:extLst>
            </p:cNvPr>
            <p:cNvCxnSpPr>
              <a:cxnSpLocks/>
              <a:endCxn id="197" idx="3"/>
            </p:cNvCxnSpPr>
            <p:nvPr/>
          </p:nvCxnSpPr>
          <p:spPr>
            <a:xfrm flipH="1">
              <a:off x="6063470" y="3472992"/>
              <a:ext cx="177712" cy="1140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71D7439-03B9-7068-699F-7DF23C467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3845" y="3122274"/>
              <a:ext cx="283874" cy="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08CB0679-4A19-0075-AF3E-066323F79B39}"/>
                </a:ext>
              </a:extLst>
            </p:cNvPr>
            <p:cNvCxnSpPr>
              <a:cxnSpLocks/>
              <a:stCxn id="197" idx="1"/>
            </p:cNvCxnSpPr>
            <p:nvPr/>
          </p:nvCxnSpPr>
          <p:spPr>
            <a:xfrm flipH="1">
              <a:off x="5401687" y="3484399"/>
              <a:ext cx="283874" cy="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DE1DCE8C-2AA3-7941-9EF1-83BC5B563E3A}"/>
              </a:ext>
            </a:extLst>
          </p:cNvPr>
          <p:cNvSpPr txBox="1"/>
          <p:nvPr/>
        </p:nvSpPr>
        <p:spPr>
          <a:xfrm>
            <a:off x="5615138" y="393427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(c)</a:t>
            </a:r>
            <a:endParaRPr lang="en-GB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086B044-C2F3-909F-1969-74C91065DBAC}"/>
              </a:ext>
            </a:extLst>
          </p:cNvPr>
          <p:cNvSpPr txBox="1"/>
          <p:nvPr/>
        </p:nvSpPr>
        <p:spPr>
          <a:xfrm>
            <a:off x="7952644" y="2252480"/>
            <a:ext cx="1435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H/h=4</a:t>
            </a:r>
          </a:p>
          <a:p>
            <a:pPr algn="ctr"/>
            <a:r>
              <a:rPr lang="en-US" sz="1100" dirty="0"/>
              <a:t>K=num of key points</a:t>
            </a:r>
            <a:endParaRPr lang="en-GB" sz="1100" dirty="0"/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3B75AAF8-02ED-1111-FFBD-E607D00C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2218397" y="2373895"/>
            <a:ext cx="1690795" cy="145575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D1C527F3-D52A-91E1-7985-84E6CD5E5D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25971" y="2595888"/>
            <a:ext cx="315625" cy="50588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C315D56C-6F7D-4AEA-2860-6F2F7574A34B}"/>
              </a:ext>
            </a:extLst>
          </p:cNvPr>
          <p:cNvCxnSpPr>
            <a:cxnSpLocks/>
          </p:cNvCxnSpPr>
          <p:nvPr/>
        </p:nvCxnSpPr>
        <p:spPr>
          <a:xfrm flipH="1" flipV="1">
            <a:off x="4083783" y="2949532"/>
            <a:ext cx="159837" cy="72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2309B8DD-DD48-CB1B-7A30-1401E9EA367A}"/>
              </a:ext>
            </a:extLst>
          </p:cNvPr>
          <p:cNvCxnSpPr>
            <a:cxnSpLocks/>
          </p:cNvCxnSpPr>
          <p:nvPr/>
        </p:nvCxnSpPr>
        <p:spPr>
          <a:xfrm rot="10800000">
            <a:off x="4086814" y="3105339"/>
            <a:ext cx="216738" cy="208313"/>
          </a:xfrm>
          <a:prstGeom prst="bentConnector3">
            <a:avLst>
              <a:gd name="adj1" fmla="val 10031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52F97B77-645B-1D0B-D6A9-0D419F14D56B}"/>
              </a:ext>
            </a:extLst>
          </p:cNvPr>
          <p:cNvCxnSpPr>
            <a:cxnSpLocks/>
          </p:cNvCxnSpPr>
          <p:nvPr/>
        </p:nvCxnSpPr>
        <p:spPr>
          <a:xfrm rot="10800000">
            <a:off x="4082553" y="3310472"/>
            <a:ext cx="148550" cy="347338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758BE051-A777-857A-0601-FBE911338D1A}"/>
              </a:ext>
            </a:extLst>
          </p:cNvPr>
          <p:cNvSpPr/>
          <p:nvPr/>
        </p:nvSpPr>
        <p:spPr>
          <a:xfrm>
            <a:off x="2036648" y="4318102"/>
            <a:ext cx="3463993" cy="2035428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08" name="Connector: Elbow 307">
            <a:extLst>
              <a:ext uri="{FF2B5EF4-FFF2-40B4-BE49-F238E27FC236}">
                <a16:creationId xmlns:a16="http://schemas.microsoft.com/office/drawing/2014/main" id="{1B5986D6-F83A-0520-D42A-3C99CC8B597D}"/>
              </a:ext>
            </a:extLst>
          </p:cNvPr>
          <p:cNvCxnSpPr>
            <a:cxnSpLocks/>
            <a:stCxn id="6" idx="1"/>
            <a:endCxn id="318" idx="1"/>
          </p:cNvCxnSpPr>
          <p:nvPr/>
        </p:nvCxnSpPr>
        <p:spPr>
          <a:xfrm rot="10800000" flipH="1" flipV="1">
            <a:off x="2149322" y="3049786"/>
            <a:ext cx="69073" cy="1820127"/>
          </a:xfrm>
          <a:prstGeom prst="bentConnector3">
            <a:avLst>
              <a:gd name="adj1" fmla="val -3309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018D8088-4FA6-89E4-1641-0FCF88EE8FC4}"/>
              </a:ext>
            </a:extLst>
          </p:cNvPr>
          <p:cNvSpPr txBox="1"/>
          <p:nvPr/>
        </p:nvSpPr>
        <p:spPr>
          <a:xfrm>
            <a:off x="3476244" y="6315280"/>
            <a:ext cx="44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(d)</a:t>
            </a:r>
            <a:endParaRPr lang="en-GB" dirty="0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9EA4282-3940-9374-650A-5B918F75145D}"/>
              </a:ext>
            </a:extLst>
          </p:cNvPr>
          <p:cNvSpPr/>
          <p:nvPr/>
        </p:nvSpPr>
        <p:spPr>
          <a:xfrm>
            <a:off x="2218396" y="4613945"/>
            <a:ext cx="776474" cy="51193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Previous position + Error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F5D4931-2162-8A7D-C57E-2248C6958796}"/>
              </a:ext>
            </a:extLst>
          </p:cNvPr>
          <p:cNvSpPr/>
          <p:nvPr/>
        </p:nvSpPr>
        <p:spPr>
          <a:xfrm>
            <a:off x="3191979" y="4615063"/>
            <a:ext cx="776474" cy="51193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Prediction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ED85893-BE3B-EAB6-2AA5-5627D7FFD74D}"/>
              </a:ext>
            </a:extLst>
          </p:cNvPr>
          <p:cNvSpPr/>
          <p:nvPr/>
        </p:nvSpPr>
        <p:spPr>
          <a:xfrm>
            <a:off x="4129877" y="4613945"/>
            <a:ext cx="995795" cy="51193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Measurement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18B65F68-4EE6-1D36-BAAE-C2B8C68984C0}"/>
              </a:ext>
            </a:extLst>
          </p:cNvPr>
          <p:cNvSpPr/>
          <p:nvPr/>
        </p:nvSpPr>
        <p:spPr>
          <a:xfrm>
            <a:off x="3124867" y="5471949"/>
            <a:ext cx="776474" cy="51193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Update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8EF585C-89A7-06C9-BFB3-ED3E9DEF351B}"/>
              </a:ext>
            </a:extLst>
          </p:cNvPr>
          <p:cNvSpPr/>
          <p:nvPr/>
        </p:nvSpPr>
        <p:spPr>
          <a:xfrm>
            <a:off x="4129877" y="5463874"/>
            <a:ext cx="995795" cy="51193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 position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6C733C4-D3B5-D831-43A9-1E632FA92A15}"/>
              </a:ext>
            </a:extLst>
          </p:cNvPr>
          <p:cNvSpPr/>
          <p:nvPr/>
        </p:nvSpPr>
        <p:spPr>
          <a:xfrm>
            <a:off x="2164764" y="5471949"/>
            <a:ext cx="757697" cy="51193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Predicted position + Error</a:t>
            </a:r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3C1A8F7D-8860-987F-7007-DC7F57140526}"/>
              </a:ext>
            </a:extLst>
          </p:cNvPr>
          <p:cNvCxnSpPr>
            <a:cxnSpLocks/>
            <a:stCxn id="318" idx="3"/>
            <a:endCxn id="320" idx="1"/>
          </p:cNvCxnSpPr>
          <p:nvPr/>
        </p:nvCxnSpPr>
        <p:spPr>
          <a:xfrm>
            <a:off x="2994870" y="4869914"/>
            <a:ext cx="197109" cy="1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E67A0CCD-5CEE-9A9E-D4D2-3F6B184D8E02}"/>
              </a:ext>
            </a:extLst>
          </p:cNvPr>
          <p:cNvCxnSpPr>
            <a:cxnSpLocks/>
          </p:cNvCxnSpPr>
          <p:nvPr/>
        </p:nvCxnSpPr>
        <p:spPr>
          <a:xfrm rot="5400000">
            <a:off x="2898329" y="4848785"/>
            <a:ext cx="344948" cy="90138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Connector: Elbow 343">
            <a:extLst>
              <a:ext uri="{FF2B5EF4-FFF2-40B4-BE49-F238E27FC236}">
                <a16:creationId xmlns:a16="http://schemas.microsoft.com/office/drawing/2014/main" id="{04B35871-A55B-6708-6829-C35283424B05}"/>
              </a:ext>
            </a:extLst>
          </p:cNvPr>
          <p:cNvCxnSpPr>
            <a:cxnSpLocks/>
          </p:cNvCxnSpPr>
          <p:nvPr/>
        </p:nvCxnSpPr>
        <p:spPr>
          <a:xfrm rot="5400000">
            <a:off x="4035961" y="4796245"/>
            <a:ext cx="346066" cy="100534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91EC1688-6CB2-725E-C935-16F5260C70E5}"/>
              </a:ext>
            </a:extLst>
          </p:cNvPr>
          <p:cNvCxnSpPr>
            <a:cxnSpLocks/>
            <a:stCxn id="324" idx="3"/>
            <a:endCxn id="322" idx="1"/>
          </p:cNvCxnSpPr>
          <p:nvPr/>
        </p:nvCxnSpPr>
        <p:spPr>
          <a:xfrm>
            <a:off x="2922461" y="5727918"/>
            <a:ext cx="202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8AD133B4-8513-5D7A-23C4-3A15632E1B97}"/>
              </a:ext>
            </a:extLst>
          </p:cNvPr>
          <p:cNvCxnSpPr>
            <a:cxnSpLocks/>
          </p:cNvCxnSpPr>
          <p:nvPr/>
        </p:nvCxnSpPr>
        <p:spPr>
          <a:xfrm>
            <a:off x="3923803" y="5716702"/>
            <a:ext cx="197109" cy="1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ECB4AB1-1A99-7DD2-8E02-7D6541996898}"/>
              </a:ext>
            </a:extLst>
          </p:cNvPr>
          <p:cNvSpPr/>
          <p:nvPr/>
        </p:nvSpPr>
        <p:spPr>
          <a:xfrm>
            <a:off x="4996618" y="2820810"/>
            <a:ext cx="377909" cy="26443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E5EE7F4-430E-2323-BD14-64EAA6BFE489}"/>
              </a:ext>
            </a:extLst>
          </p:cNvPr>
          <p:cNvSpPr txBox="1"/>
          <p:nvPr/>
        </p:nvSpPr>
        <p:spPr>
          <a:xfrm>
            <a:off x="4998932" y="2847535"/>
            <a:ext cx="41147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× 1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Rectangle: Rounded Corners 359">
            <a:extLst>
              <a:ext uri="{FF2B5EF4-FFF2-40B4-BE49-F238E27FC236}">
                <a16:creationId xmlns:a16="http://schemas.microsoft.com/office/drawing/2014/main" id="{74B80607-D14A-9D05-C2AD-902868A6870E}"/>
              </a:ext>
            </a:extLst>
          </p:cNvPr>
          <p:cNvSpPr/>
          <p:nvPr/>
        </p:nvSpPr>
        <p:spPr>
          <a:xfrm>
            <a:off x="5854886" y="4285156"/>
            <a:ext cx="3463993" cy="2068374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350FE2EF-1E00-F982-B93B-E906E3358511}"/>
              </a:ext>
            </a:extLst>
          </p:cNvPr>
          <p:cNvCxnSpPr>
            <a:cxnSpLocks/>
            <a:stCxn id="307" idx="3"/>
            <a:endCxn id="360" idx="1"/>
          </p:cNvCxnSpPr>
          <p:nvPr/>
        </p:nvCxnSpPr>
        <p:spPr>
          <a:xfrm flipV="1">
            <a:off x="5500641" y="5319343"/>
            <a:ext cx="354245" cy="16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>
            <a:extLst>
              <a:ext uri="{FF2B5EF4-FFF2-40B4-BE49-F238E27FC236}">
                <a16:creationId xmlns:a16="http://schemas.microsoft.com/office/drawing/2014/main" id="{E7C4F02B-C2E1-0D5E-39BD-C19318571D4F}"/>
              </a:ext>
            </a:extLst>
          </p:cNvPr>
          <p:cNvSpPr txBox="1"/>
          <p:nvPr/>
        </p:nvSpPr>
        <p:spPr>
          <a:xfrm>
            <a:off x="7460081" y="6315280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(e)</a:t>
            </a:r>
            <a:endParaRPr lang="en-GB" dirty="0"/>
          </a:p>
        </p:txBody>
      </p:sp>
      <p:pic>
        <p:nvPicPr>
          <p:cNvPr id="372" name="Picture 371">
            <a:extLst>
              <a:ext uri="{FF2B5EF4-FFF2-40B4-BE49-F238E27FC236}">
                <a16:creationId xmlns:a16="http://schemas.microsoft.com/office/drawing/2014/main" id="{3B6538C0-6CBD-2890-E2D9-3645965BC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981" y="4384396"/>
            <a:ext cx="3121163" cy="18711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496BE9-EA25-89FC-244A-CA2CD93021E5}"/>
              </a:ext>
            </a:extLst>
          </p:cNvPr>
          <p:cNvCxnSpPr>
            <a:cxnSpLocks/>
          </p:cNvCxnSpPr>
          <p:nvPr/>
        </p:nvCxnSpPr>
        <p:spPr>
          <a:xfrm>
            <a:off x="3941425" y="4896644"/>
            <a:ext cx="197109" cy="1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5E32D0-B1DE-0CD8-B959-D59154161FFB}"/>
              </a:ext>
            </a:extLst>
          </p:cNvPr>
          <p:cNvSpPr/>
          <p:nvPr/>
        </p:nvSpPr>
        <p:spPr>
          <a:xfrm>
            <a:off x="221673" y="229184"/>
            <a:ext cx="4257963" cy="1902690"/>
          </a:xfrm>
          <a:prstGeom prst="roundRec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Raw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57996-0F0F-506F-E8C5-4D0BB218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6" y="394761"/>
            <a:ext cx="1769770" cy="1529636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2AE297-568A-08B8-6948-D88F3B2DA6FF}"/>
              </a:ext>
            </a:extLst>
          </p:cNvPr>
          <p:cNvSpPr/>
          <p:nvPr/>
        </p:nvSpPr>
        <p:spPr>
          <a:xfrm>
            <a:off x="5057916" y="229184"/>
            <a:ext cx="3162180" cy="1902690"/>
          </a:xfrm>
          <a:prstGeom prst="roundRec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F25801-C881-F8B6-E269-19217978E0E7}"/>
              </a:ext>
            </a:extLst>
          </p:cNvPr>
          <p:cNvSpPr/>
          <p:nvPr/>
        </p:nvSpPr>
        <p:spPr>
          <a:xfrm>
            <a:off x="2473631" y="411538"/>
            <a:ext cx="1864072" cy="152963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 Sensor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9BA1A-9128-D82B-D908-F2ECA979575F}"/>
              </a:ext>
            </a:extLst>
          </p:cNvPr>
          <p:cNvSpPr txBox="1"/>
          <p:nvPr/>
        </p:nvSpPr>
        <p:spPr>
          <a:xfrm>
            <a:off x="1579417" y="2198508"/>
            <a:ext cx="326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9F719-4E1F-3C3D-C67D-EB64480FB85E}"/>
              </a:ext>
            </a:extLst>
          </p:cNvPr>
          <p:cNvSpPr txBox="1"/>
          <p:nvPr/>
        </p:nvSpPr>
        <p:spPr>
          <a:xfrm>
            <a:off x="4959659" y="2158800"/>
            <a:ext cx="326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5CB597-E376-EB4B-A855-617EC35DF9B9}"/>
              </a:ext>
            </a:extLst>
          </p:cNvPr>
          <p:cNvSpPr/>
          <p:nvPr/>
        </p:nvSpPr>
        <p:spPr>
          <a:xfrm>
            <a:off x="4479637" y="1142800"/>
            <a:ext cx="554182" cy="102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2FE111-38F6-D046-0FE8-C91F19ADF8CE}"/>
              </a:ext>
            </a:extLst>
          </p:cNvPr>
          <p:cNvSpPr/>
          <p:nvPr/>
        </p:nvSpPr>
        <p:spPr>
          <a:xfrm>
            <a:off x="2198212" y="1176356"/>
            <a:ext cx="275419" cy="10238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B62CD2-58A4-C276-3EB3-2C0DF870D8B9}"/>
              </a:ext>
            </a:extLst>
          </p:cNvPr>
          <p:cNvSpPr/>
          <p:nvPr/>
        </p:nvSpPr>
        <p:spPr>
          <a:xfrm>
            <a:off x="8895893" y="229184"/>
            <a:ext cx="3162180" cy="1902690"/>
          </a:xfrm>
          <a:prstGeom prst="roundRec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B2D8C-9B41-2937-D3F1-55128EE33689}"/>
              </a:ext>
            </a:extLst>
          </p:cNvPr>
          <p:cNvSpPr txBox="1"/>
          <p:nvPr/>
        </p:nvSpPr>
        <p:spPr>
          <a:xfrm>
            <a:off x="8895893" y="2131874"/>
            <a:ext cx="326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404158-B87F-EB74-B6D1-D554B1AFCAC7}"/>
              </a:ext>
            </a:extLst>
          </p:cNvPr>
          <p:cNvSpPr/>
          <p:nvPr/>
        </p:nvSpPr>
        <p:spPr>
          <a:xfrm>
            <a:off x="8220096" y="1134348"/>
            <a:ext cx="577540" cy="110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76672E-5288-EEC2-9963-93C6E7D45393}"/>
              </a:ext>
            </a:extLst>
          </p:cNvPr>
          <p:cNvSpPr/>
          <p:nvPr/>
        </p:nvSpPr>
        <p:spPr>
          <a:xfrm>
            <a:off x="8895893" y="2594338"/>
            <a:ext cx="3162180" cy="2324099"/>
          </a:xfrm>
          <a:prstGeom prst="roundRec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B84F3F1-91FD-AA5D-CD1B-7457049D307F}"/>
              </a:ext>
            </a:extLst>
          </p:cNvPr>
          <p:cNvSpPr/>
          <p:nvPr/>
        </p:nvSpPr>
        <p:spPr>
          <a:xfrm rot="5400000">
            <a:off x="10522083" y="2309407"/>
            <a:ext cx="428952" cy="86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E93D992-261A-840C-95BA-F6FDCDEF0064}"/>
              </a:ext>
            </a:extLst>
          </p:cNvPr>
          <p:cNvSpPr/>
          <p:nvPr/>
        </p:nvSpPr>
        <p:spPr>
          <a:xfrm>
            <a:off x="2608976" y="2594338"/>
            <a:ext cx="5611120" cy="1854063"/>
          </a:xfrm>
          <a:prstGeom prst="roundRec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ADC2C84-ED18-0495-58E1-2E5614397B74}"/>
              </a:ext>
            </a:extLst>
          </p:cNvPr>
          <p:cNvSpPr/>
          <p:nvPr/>
        </p:nvSpPr>
        <p:spPr>
          <a:xfrm rot="10800000">
            <a:off x="8257145" y="3523822"/>
            <a:ext cx="638748" cy="110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BEDF0A-F047-5DD5-2CB3-13DEF1CD198D}"/>
              </a:ext>
            </a:extLst>
          </p:cNvPr>
          <p:cNvSpPr/>
          <p:nvPr/>
        </p:nvSpPr>
        <p:spPr>
          <a:xfrm>
            <a:off x="220396" y="2567840"/>
            <a:ext cx="1824454" cy="1788955"/>
          </a:xfrm>
          <a:prstGeom prst="roundRec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89DDE-9417-6D90-0F10-6B3ECF04806A}"/>
              </a:ext>
            </a:extLst>
          </p:cNvPr>
          <p:cNvSpPr txBox="1"/>
          <p:nvPr/>
        </p:nvSpPr>
        <p:spPr>
          <a:xfrm>
            <a:off x="8895893" y="5347274"/>
            <a:ext cx="326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70EA0-CBF7-170F-1A7F-C937E2D6A1B4}"/>
              </a:ext>
            </a:extLst>
          </p:cNvPr>
          <p:cNvSpPr txBox="1"/>
          <p:nvPr/>
        </p:nvSpPr>
        <p:spPr>
          <a:xfrm>
            <a:off x="3562156" y="4549106"/>
            <a:ext cx="326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94D4B6-99FC-3565-696A-AC3F290AEE1A}"/>
              </a:ext>
            </a:extLst>
          </p:cNvPr>
          <p:cNvSpPr txBox="1"/>
          <p:nvPr/>
        </p:nvSpPr>
        <p:spPr>
          <a:xfrm>
            <a:off x="-497596" y="4488110"/>
            <a:ext cx="326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(f)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D6BB7B8-3239-C0EB-0DC5-13E10803C73D}"/>
              </a:ext>
            </a:extLst>
          </p:cNvPr>
          <p:cNvSpPr/>
          <p:nvPr/>
        </p:nvSpPr>
        <p:spPr>
          <a:xfrm rot="10800000">
            <a:off x="2081899" y="3347859"/>
            <a:ext cx="527077" cy="12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5D8661-5188-23C5-DC96-16CEA35E3BF7}"/>
              </a:ext>
            </a:extLst>
          </p:cNvPr>
          <p:cNvSpPr/>
          <p:nvPr/>
        </p:nvSpPr>
        <p:spPr>
          <a:xfrm>
            <a:off x="7441035" y="3006977"/>
            <a:ext cx="327171" cy="935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1D Convolutional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8B1F40-A612-5C19-1DE3-A5F542C4559D}"/>
              </a:ext>
            </a:extLst>
          </p:cNvPr>
          <p:cNvSpPr/>
          <p:nvPr/>
        </p:nvSpPr>
        <p:spPr>
          <a:xfrm>
            <a:off x="6969919" y="2994061"/>
            <a:ext cx="327171" cy="935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1D Convolutional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AE2D94-D2C5-92D9-5BE5-4C02562CC579}"/>
              </a:ext>
            </a:extLst>
          </p:cNvPr>
          <p:cNvSpPr/>
          <p:nvPr/>
        </p:nvSpPr>
        <p:spPr>
          <a:xfrm>
            <a:off x="6495422" y="3006977"/>
            <a:ext cx="327171" cy="935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1D Convolutional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C4A0CAF-35ED-EF96-3A05-E93CCF97E855}"/>
              </a:ext>
            </a:extLst>
          </p:cNvPr>
          <p:cNvSpPr/>
          <p:nvPr/>
        </p:nvSpPr>
        <p:spPr>
          <a:xfrm>
            <a:off x="6022616" y="3006977"/>
            <a:ext cx="327171" cy="935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1D Convolutional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4EF55B-743D-4A09-003B-A2763188EA6F}"/>
              </a:ext>
            </a:extLst>
          </p:cNvPr>
          <p:cNvSpPr/>
          <p:nvPr/>
        </p:nvSpPr>
        <p:spPr>
          <a:xfrm>
            <a:off x="5513335" y="3005216"/>
            <a:ext cx="327171" cy="935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1D Convolutional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D54F50-BC5D-1E50-A51C-F43D47890A49}"/>
              </a:ext>
            </a:extLst>
          </p:cNvPr>
          <p:cNvSpPr/>
          <p:nvPr/>
        </p:nvSpPr>
        <p:spPr>
          <a:xfrm>
            <a:off x="5019539" y="3005215"/>
            <a:ext cx="327171" cy="935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1D Convolutional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64FA3B-3ED1-0F97-2C28-0794A0B68D3E}"/>
              </a:ext>
            </a:extLst>
          </p:cNvPr>
          <p:cNvSpPr/>
          <p:nvPr/>
        </p:nvSpPr>
        <p:spPr>
          <a:xfrm>
            <a:off x="4574024" y="3125620"/>
            <a:ext cx="281884" cy="7214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Dropout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E89E1C5-A9BA-43FD-A763-C26BCF936771}"/>
              </a:ext>
            </a:extLst>
          </p:cNvPr>
          <p:cNvSpPr/>
          <p:nvPr/>
        </p:nvSpPr>
        <p:spPr>
          <a:xfrm rot="10800000">
            <a:off x="7317780" y="3419246"/>
            <a:ext cx="123255" cy="12090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91ECE2-6742-A1DE-C23D-E659FC4544C4}"/>
              </a:ext>
            </a:extLst>
          </p:cNvPr>
          <p:cNvSpPr/>
          <p:nvPr/>
        </p:nvSpPr>
        <p:spPr>
          <a:xfrm rot="10800000">
            <a:off x="6832616" y="3445811"/>
            <a:ext cx="123255" cy="12090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72782-E80A-1DDC-DEBF-A1A18D9F94B1}"/>
              </a:ext>
            </a:extLst>
          </p:cNvPr>
          <p:cNvSpPr/>
          <p:nvPr/>
        </p:nvSpPr>
        <p:spPr>
          <a:xfrm rot="10800000">
            <a:off x="6371462" y="3449272"/>
            <a:ext cx="123255" cy="12090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E86CDF1-5366-B01B-0E60-198C0E280359}"/>
              </a:ext>
            </a:extLst>
          </p:cNvPr>
          <p:cNvSpPr/>
          <p:nvPr/>
        </p:nvSpPr>
        <p:spPr>
          <a:xfrm rot="10800000">
            <a:off x="5850529" y="3428999"/>
            <a:ext cx="162330" cy="11115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89DEEB4-D0C7-0E9E-4622-52F9AB56B46C}"/>
              </a:ext>
            </a:extLst>
          </p:cNvPr>
          <p:cNvSpPr/>
          <p:nvPr/>
        </p:nvSpPr>
        <p:spPr>
          <a:xfrm rot="10800000">
            <a:off x="5348632" y="3424122"/>
            <a:ext cx="162330" cy="11115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4E40340F-249D-B43B-4A1F-E64005027E65}"/>
              </a:ext>
            </a:extLst>
          </p:cNvPr>
          <p:cNvSpPr/>
          <p:nvPr/>
        </p:nvSpPr>
        <p:spPr>
          <a:xfrm rot="10800000">
            <a:off x="4872213" y="3375193"/>
            <a:ext cx="162330" cy="11115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91B346-9DD7-D8C4-7F45-F3A8082603A3}"/>
              </a:ext>
            </a:extLst>
          </p:cNvPr>
          <p:cNvSpPr/>
          <p:nvPr/>
        </p:nvSpPr>
        <p:spPr>
          <a:xfrm>
            <a:off x="3934856" y="2784461"/>
            <a:ext cx="183294" cy="2207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D046243-9C3D-5BDC-7D88-B634C1A13BC5}"/>
              </a:ext>
            </a:extLst>
          </p:cNvPr>
          <p:cNvSpPr/>
          <p:nvPr/>
        </p:nvSpPr>
        <p:spPr>
          <a:xfrm>
            <a:off x="3936487" y="3106540"/>
            <a:ext cx="183294" cy="2207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5A999A-AFFF-B912-174C-00979EFDE510}"/>
              </a:ext>
            </a:extLst>
          </p:cNvPr>
          <p:cNvSpPr/>
          <p:nvPr/>
        </p:nvSpPr>
        <p:spPr>
          <a:xfrm>
            <a:off x="3936920" y="3430770"/>
            <a:ext cx="183294" cy="2207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7DF99A-7096-E140-B8AA-6387D9D83F39}"/>
              </a:ext>
            </a:extLst>
          </p:cNvPr>
          <p:cNvSpPr/>
          <p:nvPr/>
        </p:nvSpPr>
        <p:spPr>
          <a:xfrm>
            <a:off x="3936920" y="3714454"/>
            <a:ext cx="183294" cy="2207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7B798-D555-91C5-AC17-B237099E1474}"/>
              </a:ext>
            </a:extLst>
          </p:cNvPr>
          <p:cNvSpPr/>
          <p:nvPr/>
        </p:nvSpPr>
        <p:spPr>
          <a:xfrm>
            <a:off x="3934856" y="3985253"/>
            <a:ext cx="183294" cy="2207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7192519-4147-1A3D-1415-F2F8B0CB4161}"/>
              </a:ext>
            </a:extLst>
          </p:cNvPr>
          <p:cNvSpPr/>
          <p:nvPr/>
        </p:nvSpPr>
        <p:spPr>
          <a:xfrm>
            <a:off x="3526072" y="3106666"/>
            <a:ext cx="183294" cy="2207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B83278B-2728-C9A9-FD64-BF4D4C6540C9}"/>
              </a:ext>
            </a:extLst>
          </p:cNvPr>
          <p:cNvSpPr/>
          <p:nvPr/>
        </p:nvSpPr>
        <p:spPr>
          <a:xfrm>
            <a:off x="3542300" y="3453866"/>
            <a:ext cx="183294" cy="2207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8873C4A1-4BFD-DCBA-DAFF-97A9C37DC635}"/>
              </a:ext>
            </a:extLst>
          </p:cNvPr>
          <p:cNvSpPr/>
          <p:nvPr/>
        </p:nvSpPr>
        <p:spPr>
          <a:xfrm>
            <a:off x="3558370" y="3781372"/>
            <a:ext cx="183294" cy="2207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31159CC5-C0B4-6EA9-490A-355C4380875F}"/>
              </a:ext>
            </a:extLst>
          </p:cNvPr>
          <p:cNvSpPr/>
          <p:nvPr/>
        </p:nvSpPr>
        <p:spPr>
          <a:xfrm>
            <a:off x="3082035" y="3154439"/>
            <a:ext cx="183294" cy="2207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64BB4DAF-DB9A-2D50-E679-BB5600F026D1}"/>
              </a:ext>
            </a:extLst>
          </p:cNvPr>
          <p:cNvSpPr/>
          <p:nvPr/>
        </p:nvSpPr>
        <p:spPr>
          <a:xfrm>
            <a:off x="3062106" y="3522472"/>
            <a:ext cx="183294" cy="2207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9CB617B1-5976-532F-41F9-3FECDB69228A}"/>
              </a:ext>
            </a:extLst>
          </p:cNvPr>
          <p:cNvCxnSpPr>
            <a:stCxn id="49" idx="1"/>
            <a:endCxn id="57" idx="5"/>
          </p:cNvCxnSpPr>
          <p:nvPr/>
        </p:nvCxnSpPr>
        <p:spPr>
          <a:xfrm flipH="1" flipV="1">
            <a:off x="4091307" y="2972886"/>
            <a:ext cx="482717" cy="5134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1CDA2F82-B65B-436E-8D47-93139573502D}"/>
              </a:ext>
            </a:extLst>
          </p:cNvPr>
          <p:cNvCxnSpPr>
            <a:cxnSpLocks/>
            <a:endCxn id="58" idx="6"/>
          </p:cNvCxnSpPr>
          <p:nvPr/>
        </p:nvCxnSpPr>
        <p:spPr>
          <a:xfrm flipH="1" flipV="1">
            <a:off x="4119781" y="3216917"/>
            <a:ext cx="606643" cy="4218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95818ABB-061B-7637-33F0-9200FEA77E47}"/>
              </a:ext>
            </a:extLst>
          </p:cNvPr>
          <p:cNvCxnSpPr>
            <a:cxnSpLocks/>
            <a:stCxn id="49" idx="1"/>
            <a:endCxn id="59" idx="6"/>
          </p:cNvCxnSpPr>
          <p:nvPr/>
        </p:nvCxnSpPr>
        <p:spPr>
          <a:xfrm flipH="1">
            <a:off x="4120214" y="3486347"/>
            <a:ext cx="453810" cy="548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F6763DC1-624E-90AB-1813-DAB5818FF2A5}"/>
              </a:ext>
            </a:extLst>
          </p:cNvPr>
          <p:cNvCxnSpPr>
            <a:cxnSpLocks/>
            <a:stCxn id="49" idx="1"/>
            <a:endCxn id="60" idx="6"/>
          </p:cNvCxnSpPr>
          <p:nvPr/>
        </p:nvCxnSpPr>
        <p:spPr>
          <a:xfrm flipH="1">
            <a:off x="4120214" y="3486347"/>
            <a:ext cx="453810" cy="3384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9DE69221-F702-B8BA-9AD1-9E92F8095C76}"/>
              </a:ext>
            </a:extLst>
          </p:cNvPr>
          <p:cNvCxnSpPr>
            <a:cxnSpLocks/>
            <a:stCxn id="49" idx="1"/>
            <a:endCxn id="61" idx="6"/>
          </p:cNvCxnSpPr>
          <p:nvPr/>
        </p:nvCxnSpPr>
        <p:spPr>
          <a:xfrm flipH="1">
            <a:off x="4118150" y="3486347"/>
            <a:ext cx="455874" cy="60928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4B25BC1F-EED7-4C3A-A391-481642DD212E}"/>
              </a:ext>
            </a:extLst>
          </p:cNvPr>
          <p:cNvCxnSpPr>
            <a:cxnSpLocks/>
            <a:stCxn id="57" idx="3"/>
            <a:endCxn id="62" idx="7"/>
          </p:cNvCxnSpPr>
          <p:nvPr/>
        </p:nvCxnSpPr>
        <p:spPr>
          <a:xfrm flipH="1">
            <a:off x="3682523" y="2972886"/>
            <a:ext cx="279176" cy="1661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B735513-C952-E6AF-DB8D-B9C81F2501DC}"/>
              </a:ext>
            </a:extLst>
          </p:cNvPr>
          <p:cNvSpPr/>
          <p:nvPr/>
        </p:nvSpPr>
        <p:spPr>
          <a:xfrm>
            <a:off x="394886" y="5395539"/>
            <a:ext cx="4084750" cy="138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A= Data </a:t>
            </a:r>
          </a:p>
          <a:p>
            <a:pPr algn="ctr"/>
            <a:r>
              <a:rPr lang="en-US" sz="1200" dirty="0"/>
              <a:t>B=preprocessing</a:t>
            </a:r>
          </a:p>
          <a:p>
            <a:pPr algn="ctr"/>
            <a:r>
              <a:rPr lang="en-US" sz="1200" dirty="0"/>
              <a:t>C=Feature selection</a:t>
            </a:r>
          </a:p>
          <a:p>
            <a:pPr algn="ctr"/>
            <a:r>
              <a:rPr lang="en-US" sz="1200" dirty="0"/>
              <a:t>D=Class weight</a:t>
            </a:r>
          </a:p>
          <a:p>
            <a:pPr algn="ctr"/>
            <a:r>
              <a:rPr lang="en-US" sz="1200" dirty="0"/>
              <a:t>E=CNN</a:t>
            </a:r>
          </a:p>
          <a:p>
            <a:pPr algn="ctr"/>
            <a:r>
              <a:rPr lang="en-US" sz="1200" dirty="0"/>
              <a:t>F=output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7" name="Table 1047">
                <a:extLst>
                  <a:ext uri="{FF2B5EF4-FFF2-40B4-BE49-F238E27FC236}">
                    <a16:creationId xmlns:a16="http://schemas.microsoft.com/office/drawing/2014/main" id="{F645F51E-4B5D-CAA2-4B80-2C89D8E03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629890"/>
                  </p:ext>
                </p:extLst>
              </p:nvPr>
            </p:nvGraphicFramePr>
            <p:xfrm>
              <a:off x="9049129" y="2689212"/>
              <a:ext cx="522562" cy="216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562">
                      <a:extLst>
                        <a:ext uri="{9D8B030D-6E8A-4147-A177-3AD203B41FA5}">
                          <a16:colId xmlns:a16="http://schemas.microsoft.com/office/drawing/2014/main" val="1046120153"/>
                        </a:ext>
                      </a:extLst>
                    </a:gridCol>
                  </a:tblGrid>
                  <a:tr h="43364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837612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768491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…...</a:t>
                          </a:r>
                        </a:p>
                      </a:txBody>
                      <a:tcPr vert="eaVert"/>
                    </a:tc>
                    <a:extLst>
                      <a:ext uri="{0D108BD9-81ED-4DB2-BD59-A6C34878D82A}">
                        <a16:rowId xmlns:a16="http://schemas.microsoft.com/office/drawing/2014/main" val="897462112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736286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88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47" name="Table 1047">
                <a:extLst>
                  <a:ext uri="{FF2B5EF4-FFF2-40B4-BE49-F238E27FC236}">
                    <a16:creationId xmlns:a16="http://schemas.microsoft.com/office/drawing/2014/main" id="{F645F51E-4B5D-CAA2-4B80-2C89D8E03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629890"/>
                  </p:ext>
                </p:extLst>
              </p:nvPr>
            </p:nvGraphicFramePr>
            <p:xfrm>
              <a:off x="9049129" y="2689212"/>
              <a:ext cx="522562" cy="216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562">
                      <a:extLst>
                        <a:ext uri="{9D8B030D-6E8A-4147-A177-3AD203B41FA5}">
                          <a16:colId xmlns:a16="http://schemas.microsoft.com/office/drawing/2014/main" val="1046120153"/>
                        </a:ext>
                      </a:extLst>
                    </a:gridCol>
                  </a:tblGrid>
                  <a:tr h="433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9" t="-1408" r="-4598" b="-4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837612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9" t="-101408" r="-4598" b="-3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68491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…...</a:t>
                          </a:r>
                        </a:p>
                      </a:txBody>
                      <a:tcPr vert="eaVert"/>
                    </a:tc>
                    <a:extLst>
                      <a:ext uri="{0D108BD9-81ED-4DB2-BD59-A6C34878D82A}">
                        <a16:rowId xmlns:a16="http://schemas.microsoft.com/office/drawing/2014/main" val="897462112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9" t="-302817" r="-4598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736286"/>
                      </a:ext>
                    </a:extLst>
                  </a:tr>
                  <a:tr h="433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9" t="-402817" r="-459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8819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29BC84C3-9469-5F7B-AD93-5B13372C1097}"/>
              </a:ext>
            </a:extLst>
          </p:cNvPr>
          <p:cNvCxnSpPr>
            <a:cxnSpLocks/>
            <a:stCxn id="58" idx="3"/>
          </p:cNvCxnSpPr>
          <p:nvPr/>
        </p:nvCxnSpPr>
        <p:spPr>
          <a:xfrm flipH="1">
            <a:off x="3701803" y="3294965"/>
            <a:ext cx="261527" cy="199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2EA5404D-89E2-6E66-142E-EB31D69C5F1F}"/>
              </a:ext>
            </a:extLst>
          </p:cNvPr>
          <p:cNvCxnSpPr>
            <a:cxnSpLocks/>
          </p:cNvCxnSpPr>
          <p:nvPr/>
        </p:nvCxnSpPr>
        <p:spPr>
          <a:xfrm flipH="1">
            <a:off x="3718959" y="3613749"/>
            <a:ext cx="217081" cy="19773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269BC5BB-E79C-B0B0-9C0A-9B914B7D9E3D}"/>
              </a:ext>
            </a:extLst>
          </p:cNvPr>
          <p:cNvCxnSpPr>
            <a:cxnSpLocks/>
            <a:stCxn id="61" idx="2"/>
            <a:endCxn id="1024" idx="5"/>
          </p:cNvCxnSpPr>
          <p:nvPr/>
        </p:nvCxnSpPr>
        <p:spPr>
          <a:xfrm flipH="1" flipV="1">
            <a:off x="3714821" y="3969797"/>
            <a:ext cx="220035" cy="1258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1.jpeg">
            <a:extLst>
              <a:ext uri="{FF2B5EF4-FFF2-40B4-BE49-F238E27FC236}">
                <a16:creationId xmlns:a16="http://schemas.microsoft.com/office/drawing/2014/main" id="{0FE2B112-E435-2FAB-D1CA-04138E4D9F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2692" y="360728"/>
            <a:ext cx="3236617" cy="2242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4AA66-702E-63F0-09E5-F659711C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7" y="2901544"/>
            <a:ext cx="3242470" cy="225173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14A66-DE3F-FA21-E263-C5ADDC472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5347855" y="360728"/>
            <a:ext cx="3236618" cy="22427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AD319-EE4C-477F-9215-A22B231355FE}"/>
              </a:ext>
            </a:extLst>
          </p:cNvPr>
          <p:cNvSpPr txBox="1"/>
          <p:nvPr/>
        </p:nvSpPr>
        <p:spPr>
          <a:xfrm>
            <a:off x="3317413" y="253221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18608-5927-19EB-38F6-36F302A8325C}"/>
              </a:ext>
            </a:extLst>
          </p:cNvPr>
          <p:cNvSpPr txBox="1"/>
          <p:nvPr/>
        </p:nvSpPr>
        <p:spPr>
          <a:xfrm>
            <a:off x="7093529" y="256927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7CCCB-23AC-8F20-02F8-F6165E86C724}"/>
              </a:ext>
            </a:extLst>
          </p:cNvPr>
          <p:cNvSpPr txBox="1"/>
          <p:nvPr/>
        </p:nvSpPr>
        <p:spPr>
          <a:xfrm>
            <a:off x="3317413" y="50910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C2DBF-29EA-2ED6-CFC7-5D2B63CA94BB}"/>
              </a:ext>
            </a:extLst>
          </p:cNvPr>
          <p:cNvSpPr txBox="1"/>
          <p:nvPr/>
        </p:nvSpPr>
        <p:spPr>
          <a:xfrm>
            <a:off x="7093529" y="509107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pic>
        <p:nvPicPr>
          <p:cNvPr id="2" name="Picture 1" descr="A picture containing ground, outdoor, person&#10;&#10;Description automatically generated">
            <a:extLst>
              <a:ext uri="{FF2B5EF4-FFF2-40B4-BE49-F238E27FC236}">
                <a16:creationId xmlns:a16="http://schemas.microsoft.com/office/drawing/2014/main" id="{032CF311-0CBE-04EF-7D3A-9F255CFBA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525" y="2910566"/>
            <a:ext cx="3277784" cy="22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67CCCB-23AC-8F20-02F8-F6165E86C724}"/>
              </a:ext>
            </a:extLst>
          </p:cNvPr>
          <p:cNvSpPr txBox="1"/>
          <p:nvPr/>
        </p:nvSpPr>
        <p:spPr>
          <a:xfrm>
            <a:off x="3317413" y="489158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C2DBF-29EA-2ED6-CFC7-5D2B63CA94BB}"/>
              </a:ext>
            </a:extLst>
          </p:cNvPr>
          <p:cNvSpPr txBox="1"/>
          <p:nvPr/>
        </p:nvSpPr>
        <p:spPr>
          <a:xfrm>
            <a:off x="7105551" y="487057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3" name="그림 6">
            <a:extLst>
              <a:ext uri="{FF2B5EF4-FFF2-40B4-BE49-F238E27FC236}">
                <a16:creationId xmlns:a16="http://schemas.microsoft.com/office/drawing/2014/main" id="{AA052DF1-E5F3-FA06-7E72-C37D8C769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55" y="2399251"/>
            <a:ext cx="3236617" cy="2419120"/>
          </a:xfrm>
          <a:prstGeom prst="rect">
            <a:avLst/>
          </a:prstGeom>
        </p:spPr>
      </p:pic>
      <p:pic>
        <p:nvPicPr>
          <p:cNvPr id="14" name="그림 8">
            <a:extLst>
              <a:ext uri="{FF2B5EF4-FFF2-40B4-BE49-F238E27FC236}">
                <a16:creationId xmlns:a16="http://schemas.microsoft.com/office/drawing/2014/main" id="{74977DCF-200F-B2B8-FB08-862B59F6C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91" y="2399251"/>
            <a:ext cx="3236617" cy="2430674"/>
          </a:xfrm>
          <a:prstGeom prst="rect">
            <a:avLst/>
          </a:prstGeom>
        </p:spPr>
      </p:pic>
      <p:pic>
        <p:nvPicPr>
          <p:cNvPr id="16" name="Picture 15" descr="A picture containing ground, outdoor, person&#10;&#10;Description automatically generated">
            <a:extLst>
              <a:ext uri="{FF2B5EF4-FFF2-40B4-BE49-F238E27FC236}">
                <a16:creationId xmlns:a16="http://schemas.microsoft.com/office/drawing/2014/main" id="{ADE4E0A2-EE71-6074-38BC-7B4DB338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25" y="5239907"/>
            <a:ext cx="2771775" cy="25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F830C-5D8B-BDE1-725A-64CA95359FBF}"/>
              </a:ext>
            </a:extLst>
          </p:cNvPr>
          <p:cNvSpPr/>
          <p:nvPr/>
        </p:nvSpPr>
        <p:spPr>
          <a:xfrm>
            <a:off x="1071033" y="1690689"/>
            <a:ext cx="4788162" cy="225901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4F173-AA62-39AA-D084-B743336B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0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A picture containing outdoor, sky, tree, ground&#10;&#10;Description automatically generated">
            <a:extLst>
              <a:ext uri="{FF2B5EF4-FFF2-40B4-BE49-F238E27FC236}">
                <a16:creationId xmlns:a16="http://schemas.microsoft.com/office/drawing/2014/main" id="{6129E846-BC42-5EBA-F52C-44161F4BA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9"/>
          <a:stretch>
            <a:fillRect/>
          </a:stretch>
        </p:blipFill>
        <p:spPr bwMode="auto">
          <a:xfrm>
            <a:off x="3478133" y="1825625"/>
            <a:ext cx="2277110" cy="2022475"/>
          </a:xfrm>
          <a:prstGeom prst="rect">
            <a:avLst/>
          </a:prstGeom>
          <a:noFill/>
        </p:spPr>
      </p:pic>
      <p:pic>
        <p:nvPicPr>
          <p:cNvPr id="8" name="Picture 7" descr="A picture containing outdoor, sky, ground, sport&#10;&#10;Description automatically generated">
            <a:extLst>
              <a:ext uri="{FF2B5EF4-FFF2-40B4-BE49-F238E27FC236}">
                <a16:creationId xmlns:a16="http://schemas.microsoft.com/office/drawing/2014/main" id="{12A21910-9DB4-F9E3-7CE6-38CDBE8F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32"/>
          <a:stretch>
            <a:fillRect/>
          </a:stretch>
        </p:blipFill>
        <p:spPr bwMode="auto">
          <a:xfrm>
            <a:off x="1170767" y="1814830"/>
            <a:ext cx="2277110" cy="2033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665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8">
            <a:extLst>
              <a:ext uri="{FF2B5EF4-FFF2-40B4-BE49-F238E27FC236}">
                <a16:creationId xmlns:a16="http://schemas.microsoft.com/office/drawing/2014/main" id="{FA463715-B6A6-1F59-11C6-84A496034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3" y="633845"/>
            <a:ext cx="3964119" cy="1708062"/>
          </a:xfrm>
          <a:prstGeom prst="rect">
            <a:avLst/>
          </a:prstGeom>
        </p:spPr>
      </p:pic>
      <p:pic>
        <p:nvPicPr>
          <p:cNvPr id="7" name="그림 4">
            <a:extLst>
              <a:ext uri="{FF2B5EF4-FFF2-40B4-BE49-F238E27FC236}">
                <a16:creationId xmlns:a16="http://schemas.microsoft.com/office/drawing/2014/main" id="{7C3E1D86-6E6B-EDB7-386E-5613BBC39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4" y="2543558"/>
            <a:ext cx="2560386" cy="2390829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E03C20E6-1289-8E43-E70B-83C430459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73" y="2617092"/>
            <a:ext cx="3039278" cy="2390830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52E97A3A-9640-3CB2-10B1-3FAE938F1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73" y="633846"/>
            <a:ext cx="3039278" cy="17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jpeg">
            <a:extLst>
              <a:ext uri="{FF2B5EF4-FFF2-40B4-BE49-F238E27FC236}">
                <a16:creationId xmlns:a16="http://schemas.microsoft.com/office/drawing/2014/main" id="{91CD4EEF-3E22-62AD-6558-4E9DAEF606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7095" y="682064"/>
            <a:ext cx="3783326" cy="2421863"/>
          </a:xfrm>
          <a:prstGeom prst="rect">
            <a:avLst/>
          </a:prstGeom>
        </p:spPr>
      </p:pic>
      <p:pic>
        <p:nvPicPr>
          <p:cNvPr id="5" name="image6.jpeg" descr="Chart&#10;&#10;Description automatically generated">
            <a:extLst>
              <a:ext uri="{FF2B5EF4-FFF2-40B4-BE49-F238E27FC236}">
                <a16:creationId xmlns:a16="http://schemas.microsoft.com/office/drawing/2014/main" id="{83F14C84-C654-B1FA-3A62-344EF86C55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20063" y="848565"/>
            <a:ext cx="3783327" cy="2255362"/>
          </a:xfrm>
          <a:prstGeom prst="rect">
            <a:avLst/>
          </a:prstGeom>
        </p:spPr>
      </p:pic>
      <p:pic>
        <p:nvPicPr>
          <p:cNvPr id="6" name="image7.png">
            <a:extLst>
              <a:ext uri="{FF2B5EF4-FFF2-40B4-BE49-F238E27FC236}">
                <a16:creationId xmlns:a16="http://schemas.microsoft.com/office/drawing/2014/main" id="{636E2020-7DAC-6E95-217C-703B165EF9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933" y="3544480"/>
            <a:ext cx="3599488" cy="242186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F980C96-D675-55BF-D14A-F02B38E1C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63" y="3429000"/>
            <a:ext cx="4602209" cy="253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1730A-F4B0-C9E7-4382-38DAE88B1D5F}"/>
              </a:ext>
            </a:extLst>
          </p:cNvPr>
          <p:cNvSpPr txBox="1"/>
          <p:nvPr/>
        </p:nvSpPr>
        <p:spPr>
          <a:xfrm>
            <a:off x="3082508" y="305966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447A2-BD53-6827-7679-D40D0A7A09E8}"/>
              </a:ext>
            </a:extLst>
          </p:cNvPr>
          <p:cNvSpPr txBox="1"/>
          <p:nvPr/>
        </p:nvSpPr>
        <p:spPr>
          <a:xfrm>
            <a:off x="7602998" y="31103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815FE-65BB-ED8D-FE16-6358BC5AEF81}"/>
              </a:ext>
            </a:extLst>
          </p:cNvPr>
          <p:cNvSpPr txBox="1"/>
          <p:nvPr/>
        </p:nvSpPr>
        <p:spPr>
          <a:xfrm>
            <a:off x="3082508" y="589715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B8A7D-AEE9-253B-FF89-D7F107EC1C81}"/>
              </a:ext>
            </a:extLst>
          </p:cNvPr>
          <p:cNvSpPr txBox="1"/>
          <p:nvPr/>
        </p:nvSpPr>
        <p:spPr>
          <a:xfrm>
            <a:off x="7602998" y="591369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19054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9A3B0B5C-6282-AACB-ECBC-D18655C44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66" y="0"/>
            <a:ext cx="8012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3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11662</TotalTime>
  <Words>222</Words>
  <Application>Microsoft Office PowerPoint</Application>
  <PresentationFormat>Widescreen</PresentationFormat>
  <Paragraphs>80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baltistani</dc:creator>
  <cp:lastModifiedBy>ABDULLAH</cp:lastModifiedBy>
  <cp:revision>16</cp:revision>
  <dcterms:created xsi:type="dcterms:W3CDTF">2022-12-09T10:52:26Z</dcterms:created>
  <dcterms:modified xsi:type="dcterms:W3CDTF">2023-04-11T00:47:14Z</dcterms:modified>
</cp:coreProperties>
</file>